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58ACAD6-D699-E04C-A632-238A26F86CC7}" type="datetimeFigureOut">
              <a:rPr lang="en-US" smtClean="0"/>
              <a:t>11/16/08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C6A1063-9959-954E-B641-A13C00731A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Tomorrow the Whole World Will Be 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Cultural Revolution and the Distortions of May Fourth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 A Strange May Fourth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Xenophobia</a:t>
            </a:r>
          </a:p>
          <a:p>
            <a:r>
              <a:rPr lang="en-US" dirty="0" smtClean="0"/>
              <a:t>Problems with a culture of pluralism</a:t>
            </a:r>
          </a:p>
          <a:p>
            <a:r>
              <a:rPr lang="en-US" dirty="0" smtClean="0"/>
              <a:t>Mao’s joy in shaking the mountains with one’s cries limited his ability to perceive the benefits of moderation and more humane values</a:t>
            </a:r>
          </a:p>
          <a:p>
            <a:r>
              <a:rPr lang="en-US" dirty="0" smtClean="0"/>
              <a:t>Reckoning with the Cultural Revolution is on </a:t>
            </a:r>
            <a:r>
              <a:rPr lang="en-US" smtClean="0"/>
              <a:t>the horizon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Considering the Cultural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 Revolution 1966-1976</a:t>
            </a:r>
          </a:p>
          <a:p>
            <a:pPr lvl="1"/>
            <a:r>
              <a:rPr lang="en-US" dirty="0" smtClean="0"/>
              <a:t>Manic phase 1966-1969</a:t>
            </a:r>
          </a:p>
          <a:p>
            <a:pPr lvl="1"/>
            <a:r>
              <a:rPr lang="en-US" dirty="0" smtClean="0"/>
              <a:t>The actions of Mao Zedong and Cult of Personality</a:t>
            </a:r>
          </a:p>
          <a:p>
            <a:pPr lvl="1"/>
            <a:r>
              <a:rPr lang="en-US" dirty="0" smtClean="0"/>
              <a:t>Linguistic disorientation and violence</a:t>
            </a:r>
          </a:p>
          <a:p>
            <a:pPr lvl="1"/>
            <a:r>
              <a:rPr lang="en-US" dirty="0" smtClean="0"/>
              <a:t>Moral Nullity of the Cultural Revolution and its emphasis on power</a:t>
            </a:r>
          </a:p>
          <a:p>
            <a:pPr lvl="1"/>
            <a:r>
              <a:rPr lang="en-US" dirty="0" smtClean="0"/>
              <a:t>Isolation of the Cold War Period facilitated the events of the </a:t>
            </a:r>
            <a:r>
              <a:rPr lang="en-US" dirty="0" smtClean="0"/>
              <a:t>C</a:t>
            </a:r>
            <a:r>
              <a:rPr lang="en-US" dirty="0" smtClean="0"/>
              <a:t>ultural </a:t>
            </a:r>
            <a:r>
              <a:rPr lang="en-US" dirty="0" smtClean="0"/>
              <a:t>R</a:t>
            </a:r>
            <a:r>
              <a:rPr lang="en-US" dirty="0" smtClean="0"/>
              <a:t>evolution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Cultural Revolution?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Smash the four olds – old thinking, old customs, old habits, and old culture</a:t>
            </a:r>
          </a:p>
          <a:p>
            <a:r>
              <a:rPr lang="en-US" dirty="0" smtClean="0"/>
              <a:t>Violence and destruction of cultural artifacts</a:t>
            </a:r>
          </a:p>
          <a:p>
            <a:r>
              <a:rPr lang="en-US" dirty="0" smtClean="0"/>
              <a:t>Mao attempted to hold on to power and preserve revolutionary fervor</a:t>
            </a:r>
          </a:p>
          <a:p>
            <a:r>
              <a:rPr lang="en-US" dirty="0" smtClean="0"/>
              <a:t>Lashing out at the corrupt elites in cities</a:t>
            </a:r>
          </a:p>
          <a:p>
            <a:r>
              <a:rPr lang="en-US" dirty="0" smtClean="0"/>
              <a:t>The loss of the possibility of an education for the youth caught up in the spirit of the revolution and its disruption of cultural activities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Cold War and the Cultural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of the world into a Manichaean world facilitated the Cultural Revolution</a:t>
            </a:r>
          </a:p>
          <a:p>
            <a:pPr lvl="1"/>
            <a:r>
              <a:rPr lang="en-US" dirty="0" smtClean="0"/>
              <a:t>Confucian division of the world between moral and immoral</a:t>
            </a:r>
          </a:p>
          <a:p>
            <a:pPr lvl="1"/>
            <a:r>
              <a:rPr lang="en-US" dirty="0" smtClean="0"/>
              <a:t>Soviet division of the world between capitalists and proletariats</a:t>
            </a:r>
          </a:p>
          <a:p>
            <a:pPr lvl="1">
              <a:buNone/>
            </a:pPr>
            <a:r>
              <a:rPr lang="en-US" dirty="0" smtClean="0"/>
              <a:t>China failed to break out of this binary world order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and Death During the Red Guard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Attacks against those wearing western styles encouraged a Maoist </a:t>
            </a:r>
            <a:r>
              <a:rPr lang="en-US" dirty="0" smtClean="0"/>
              <a:t>P</a:t>
            </a:r>
            <a:r>
              <a:rPr lang="en-US" dirty="0" smtClean="0"/>
              <a:t>uritanism</a:t>
            </a:r>
          </a:p>
          <a:p>
            <a:r>
              <a:rPr lang="en-US" dirty="0" smtClean="0"/>
              <a:t>Powerful state and dynamic ideology proved ruinous</a:t>
            </a:r>
          </a:p>
          <a:p>
            <a:r>
              <a:rPr lang="en-US" dirty="0" smtClean="0"/>
              <a:t>Experiments in egalitarianism</a:t>
            </a:r>
          </a:p>
          <a:p>
            <a:r>
              <a:rPr lang="en-US" dirty="0" smtClean="0"/>
              <a:t>Liberation of China’s Youth</a:t>
            </a:r>
          </a:p>
          <a:p>
            <a:r>
              <a:rPr lang="en-US" dirty="0" smtClean="0"/>
              <a:t>Political elites attacked and purged; revolutionaries also open to the same treatment</a:t>
            </a:r>
          </a:p>
          <a:p>
            <a:r>
              <a:rPr lang="en-US" dirty="0" smtClean="0"/>
              <a:t>Cannibalism?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people in the wider society respond to the Cultural Revolution?</a:t>
            </a:r>
          </a:p>
          <a:p>
            <a:pPr lvl="1"/>
            <a:r>
              <a:rPr lang="en-US" dirty="0" smtClean="0"/>
              <a:t>Opportunities were closed off to many</a:t>
            </a:r>
          </a:p>
          <a:p>
            <a:pPr lvl="1"/>
            <a:r>
              <a:rPr lang="en-US" dirty="0" smtClean="0"/>
              <a:t>Black classes backed Mao’s program to regain status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Fourth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improbability of the Cultural Revolution as an offspring of May Fourth nationalism, science, democracy, and openness</a:t>
            </a:r>
          </a:p>
          <a:p>
            <a:r>
              <a:rPr lang="en-US" dirty="0" smtClean="0"/>
              <a:t>Mao’s mindset was informed by many of the values of the New Culture movement</a:t>
            </a:r>
          </a:p>
          <a:p>
            <a:pPr lvl="1"/>
            <a:r>
              <a:rPr lang="en-US" dirty="0" smtClean="0"/>
              <a:t>Stress on youth</a:t>
            </a:r>
          </a:p>
          <a:p>
            <a:pPr lvl="1"/>
            <a:r>
              <a:rPr lang="en-US" dirty="0" smtClean="0"/>
              <a:t>Stress on iconoclasm</a:t>
            </a:r>
          </a:p>
          <a:p>
            <a:pPr lvl="1"/>
            <a:r>
              <a:rPr lang="en-US" dirty="0" smtClean="0"/>
              <a:t>Root out external influences and pre-communist influences</a:t>
            </a:r>
          </a:p>
          <a:p>
            <a:pPr lvl="1"/>
            <a:r>
              <a:rPr lang="en-US" dirty="0" smtClean="0"/>
              <a:t>Mao as the greatest romanticists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Cold War and the Romance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Technological fetishism and hero worship</a:t>
            </a:r>
          </a:p>
          <a:p>
            <a:r>
              <a:rPr lang="en-US" dirty="0" smtClean="0"/>
              <a:t>Xenophobia and lack of foreign input stalled this development</a:t>
            </a:r>
          </a:p>
          <a:p>
            <a:r>
              <a:rPr lang="en-US" dirty="0" smtClean="0"/>
              <a:t>Being red (ideological purity) trumped technical expertise with the expected results</a:t>
            </a:r>
          </a:p>
          <a:p>
            <a:r>
              <a:rPr lang="en-US" dirty="0" smtClean="0"/>
              <a:t>The Four Modernizations required breaking the bonds of high technology, peasant agrarianism, utter rejection of the outside world, and ideological hero worship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Divisions: Red, Black, Men,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 err="1" smtClean="0"/>
              <a:t>Darwinistic</a:t>
            </a:r>
            <a:r>
              <a:rPr lang="en-US" dirty="0" smtClean="0"/>
              <a:t> strains drown out the differences between men and women as all are called to advance China’s heroic revolution – Heroic literature trumps decadent literature – Sexual repression is a dominant theme of this time as work group leaders play the role of patriarchs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105</TotalTime>
  <Words>480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Tomorrow the Whole World Will Be Red</vt:lpstr>
      <vt:lpstr>Considering the Cultural Revolution</vt:lpstr>
      <vt:lpstr>What Was the Cultural Revolution?</vt:lpstr>
      <vt:lpstr>The Cold War and the Cultural Revolution</vt:lpstr>
      <vt:lpstr>Life and Death During the Red Guard Period</vt:lpstr>
      <vt:lpstr>Changing the Guard</vt:lpstr>
      <vt:lpstr>May Fourth or Not</vt:lpstr>
      <vt:lpstr>The Cold War and the Romance of Technology</vt:lpstr>
      <vt:lpstr>Divisions: Red, Black, Men, Women</vt:lpstr>
      <vt:lpstr>Conclusion: A Strange May Fourth</vt:lpstr>
    </vt:vector>
  </TitlesOfParts>
  <Company>ckw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Tomorrow the Whole World Will Be Red</dc:title>
  <dc:creator>alina myers</dc:creator>
  <cp:lastModifiedBy>alina myers</cp:lastModifiedBy>
  <cp:revision>11</cp:revision>
  <dcterms:created xsi:type="dcterms:W3CDTF">2008-11-17T05:38:01Z</dcterms:created>
  <dcterms:modified xsi:type="dcterms:W3CDTF">2008-11-17T07:23:17Z</dcterms:modified>
</cp:coreProperties>
</file>